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91" r:id="rId11"/>
    <p:sldId id="266" r:id="rId12"/>
    <p:sldId id="269" r:id="rId13"/>
    <p:sldId id="267" r:id="rId14"/>
    <p:sldId id="268" r:id="rId15"/>
    <p:sldId id="270" r:id="rId16"/>
    <p:sldId id="271" r:id="rId17"/>
    <p:sldId id="290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942" y="-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94F6-A52A-48D0-90C7-07868C66011B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US" dirty="0" smtClean="0"/>
              <a:t>PhD </a:t>
            </a:r>
            <a:r>
              <a:rPr lang="es-US" dirty="0" err="1" smtClean="0"/>
              <a:t>proposal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52400"/>
            <a:ext cx="29241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" y="26276"/>
            <a:ext cx="29146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Vibrotactile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Senseable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Rays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" y="2514600"/>
            <a:ext cx="31242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37623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10200" y="381000"/>
            <a:ext cx="3505200" cy="441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pressages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Mobile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communications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09800"/>
            <a:ext cx="2895600" cy="427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Background</a:t>
            </a:r>
            <a:r>
              <a:rPr lang="es-US" dirty="0" smtClean="0"/>
              <a:t> - </a:t>
            </a:r>
            <a:r>
              <a:rPr lang="es-US" dirty="0" err="1" smtClean="0"/>
              <a:t>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Situational</a:t>
            </a:r>
            <a:r>
              <a:rPr lang="es-US" dirty="0" smtClean="0"/>
              <a:t> </a:t>
            </a:r>
            <a:r>
              <a:rPr lang="es-US" dirty="0" err="1" smtClean="0"/>
              <a:t>awareness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4" y="61912"/>
            <a:ext cx="5362575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Sensory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substitution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8600"/>
            <a:ext cx="15240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806" y="2057400"/>
            <a:ext cx="36671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6" r="26374"/>
          <a:stretch/>
        </p:blipFill>
        <p:spPr bwMode="auto">
          <a:xfrm>
            <a:off x="6283833" y="165046"/>
            <a:ext cx="256207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4558862" y="1435975"/>
            <a:ext cx="3428922" cy="398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7163"/>
            <a:ext cx="231457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Senses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6858000" y="2067900"/>
            <a:ext cx="1935178" cy="476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31813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Neuroplasticity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Santiago\My Documents\PhDThesis\Presentations\Proposal\Sketches\(12)Uexku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Uexkull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Santiago\My Documents\PhDThesis\Presentations\Proposal\Sketches\(13)NthSens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Nth</a:t>
            </a:r>
            <a:r>
              <a:rPr lang="es-US" dirty="0" smtClean="0"/>
              <a:t> </a:t>
            </a:r>
            <a:r>
              <a:rPr lang="es-US" dirty="0" err="1" smtClean="0"/>
              <a:t>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le:B747-cockp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3" y="1143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Digital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Synesthesia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Cognitive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Load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Personal </a:t>
            </a:r>
            <a:r>
              <a:rPr lang="es-US" dirty="0" err="1" smtClean="0"/>
              <a:t>interpretation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Santiago\My Documents\PhDThesis\Presentations\Proposal\Sketches\(1)Dre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1" y="0"/>
            <a:ext cx="8852338" cy="68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Dreams</a:t>
            </a:r>
            <a:r>
              <a:rPr lang="es-US" dirty="0" smtClean="0"/>
              <a:t> </a:t>
            </a:r>
            <a:r>
              <a:rPr lang="es-US" dirty="0" err="1" smtClean="0"/>
              <a:t>beyond</a:t>
            </a:r>
            <a:r>
              <a:rPr lang="es-US" dirty="0" smtClean="0"/>
              <a:t> natural </a:t>
            </a:r>
            <a:r>
              <a:rPr lang="es-US" dirty="0" err="1" smtClean="0"/>
              <a:t>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Santiago\My Documents\PhDThesis\Presentations\Proposal\Sketches\(16)Imm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0" y="-3941"/>
            <a:ext cx="8885261" cy="686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Digital </a:t>
            </a:r>
            <a:r>
              <a:rPr lang="es-US" dirty="0" err="1" smtClean="0"/>
              <a:t>Synesthesia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Discreet</a:t>
            </a:r>
            <a:r>
              <a:rPr lang="es-US" dirty="0" smtClean="0"/>
              <a:t> and </a:t>
            </a:r>
            <a:r>
              <a:rPr lang="es-US" dirty="0" err="1" smtClean="0"/>
              <a:t>Continuous</a:t>
            </a:r>
            <a:r>
              <a:rPr lang="es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Documents and Settings\Santiago\My Documents\PhDThesis\Presentations\Proposal\Sketches\(19)SenseAug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Sensory</a:t>
            </a:r>
            <a:r>
              <a:rPr lang="es-US" dirty="0" smtClean="0"/>
              <a:t> </a:t>
            </a:r>
            <a:r>
              <a:rPr lang="es-US" dirty="0" err="1" smtClean="0"/>
              <a:t>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Sensory</a:t>
            </a:r>
            <a:r>
              <a:rPr lang="es-US" dirty="0" smtClean="0"/>
              <a:t> </a:t>
            </a:r>
            <a:r>
              <a:rPr lang="es-US" dirty="0" err="1" smtClean="0"/>
              <a:t>Substitution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Santiago\My Documents\PhDThesis\Presentations\Proposal\Sketches\(20)NewSen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0" y="-10510"/>
            <a:ext cx="8888661" cy="68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New </a:t>
            </a:r>
            <a:r>
              <a:rPr lang="es-US" dirty="0" err="1" smtClean="0"/>
              <a:t>Senses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New </a:t>
            </a:r>
            <a:r>
              <a:rPr lang="es-US" dirty="0" err="1" smtClean="0"/>
              <a:t>Stimuli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Escaping</a:t>
            </a:r>
            <a:r>
              <a:rPr lang="es-US" dirty="0" smtClean="0"/>
              <a:t> Visual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Design</a:t>
            </a:r>
            <a:r>
              <a:rPr lang="es-US" dirty="0" smtClean="0"/>
              <a:t> </a:t>
            </a:r>
            <a:r>
              <a:rPr lang="es-US" dirty="0" err="1" smtClean="0"/>
              <a:t>thinking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Human </a:t>
            </a:r>
            <a:r>
              <a:rPr lang="es-US" dirty="0" err="1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</a:t>
            </a:r>
            <a:r>
              <a:rPr lang="es-US" dirty="0" err="1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Santiago\My Documents\PhDThesis\Presentations\Proposal\Sketches\(2)AugSens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Super</a:t>
            </a:r>
            <a:r>
              <a:rPr lang="es-US" dirty="0" smtClean="0"/>
              <a:t> </a:t>
            </a:r>
            <a:r>
              <a:rPr lang="es-US" dirty="0" err="1" smtClean="0"/>
              <a:t>Heroes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Research</a:t>
            </a:r>
            <a:r>
              <a:rPr lang="es-US" dirty="0" smtClean="0"/>
              <a:t>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Stage</a:t>
            </a:r>
            <a:r>
              <a:rPr lang="es-US" dirty="0" smtClean="0"/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Thankyou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US" dirty="0" err="1" smtClean="0"/>
              <a:t>Questions</a:t>
            </a:r>
            <a:r>
              <a:rPr lang="es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3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Santiago\My Documents\PhDThesis\Presentations\Proposal\Sketches\(3)TechHel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55"/>
            <a:ext cx="8839200" cy="68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How</a:t>
            </a:r>
            <a:r>
              <a:rPr lang="es-US" dirty="0" smtClean="0"/>
              <a:t> </a:t>
            </a:r>
            <a:r>
              <a:rPr lang="es-US" dirty="0" err="1" smtClean="0"/>
              <a:t>technology</a:t>
            </a:r>
            <a:r>
              <a:rPr lang="es-US" dirty="0" smtClean="0"/>
              <a:t> </a:t>
            </a:r>
            <a:r>
              <a:rPr lang="es-US" dirty="0" err="1" smtClean="0"/>
              <a:t>made</a:t>
            </a:r>
            <a:r>
              <a:rPr lang="es-US" dirty="0" smtClean="0"/>
              <a:t> </a:t>
            </a:r>
            <a:r>
              <a:rPr lang="es-US" dirty="0" err="1" smtClean="0"/>
              <a:t>them</a:t>
            </a:r>
            <a:r>
              <a:rPr lang="es-US" dirty="0" smtClean="0"/>
              <a:t> </a:t>
            </a:r>
            <a:r>
              <a:rPr lang="es-US" dirty="0" err="1" smtClean="0"/>
              <a:t>com</a:t>
            </a:r>
            <a:r>
              <a:rPr lang="es-US" dirty="0" smtClean="0"/>
              <a:t>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Santiago\My Documents\PhDThesis\Presentations\Proposal\Sketches\(5)MorethanSens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70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More </a:t>
            </a:r>
            <a:r>
              <a:rPr lang="es-US" dirty="0" err="1" smtClean="0"/>
              <a:t>info</a:t>
            </a:r>
            <a:r>
              <a:rPr lang="es-US" dirty="0" smtClean="0"/>
              <a:t> </a:t>
            </a:r>
            <a:r>
              <a:rPr lang="es-US" dirty="0" err="1" smtClean="0"/>
              <a:t>than</a:t>
            </a:r>
            <a:r>
              <a:rPr lang="es-US" dirty="0" smtClean="0"/>
              <a:t> can be </a:t>
            </a:r>
            <a:r>
              <a:rPr lang="es-US" dirty="0" err="1" smtClean="0"/>
              <a:t>sensed</a:t>
            </a:r>
            <a:r>
              <a:rPr lang="es-US" dirty="0" smtClean="0"/>
              <a:t>, in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Santiago\My Documents\PhDThesis\Presentations\Proposal\Sketches\(4)Translat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0"/>
            <a:ext cx="8875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smtClean="0"/>
              <a:t>Mobile </a:t>
            </a:r>
            <a:r>
              <a:rPr lang="es-US" dirty="0" err="1" smtClean="0"/>
              <a:t>device</a:t>
            </a:r>
            <a:r>
              <a:rPr lang="es-US" dirty="0" smtClean="0"/>
              <a:t> a </a:t>
            </a:r>
            <a:r>
              <a:rPr lang="es-US" dirty="0" err="1" smtClean="0"/>
              <a:t>translator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- </a:t>
            </a:r>
            <a:r>
              <a:rPr lang="es-US" dirty="0" err="1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 err="1" smtClean="0"/>
              <a:t>Physical</a:t>
            </a:r>
            <a:r>
              <a:rPr lang="es-US" dirty="0" smtClean="0"/>
              <a:t> </a:t>
            </a:r>
            <a:r>
              <a:rPr lang="es-US" dirty="0" err="1" smtClean="0"/>
              <a:t>connection</a:t>
            </a:r>
            <a:r>
              <a:rPr lang="es-US" dirty="0" smtClean="0"/>
              <a:t> to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world</a:t>
            </a:r>
            <a:r>
              <a:rPr lang="es-US" dirty="0" smtClean="0"/>
              <a:t> </a:t>
            </a:r>
            <a:r>
              <a:rPr lang="es-US" dirty="0" err="1" smtClean="0"/>
              <a:t>by-pass</a:t>
            </a:r>
            <a:r>
              <a:rPr lang="es-US" dirty="0" smtClean="0"/>
              <a:t> </a:t>
            </a:r>
            <a:r>
              <a:rPr lang="es-US" dirty="0" err="1" smtClean="0"/>
              <a:t>device</a:t>
            </a:r>
            <a:r>
              <a:rPr lang="es-US" dirty="0" smtClean="0"/>
              <a:t> and </a:t>
            </a:r>
            <a:r>
              <a:rPr lang="es-US" dirty="0" err="1" smtClean="0"/>
              <a:t>cognition</a:t>
            </a:r>
            <a:r>
              <a:rPr lang="es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57200"/>
            <a:ext cx="22479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5" y="1552903"/>
            <a:ext cx="20574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" y="28903"/>
            <a:ext cx="35242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Thermal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45374"/>
            <a:ext cx="37814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35433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2400"/>
            <a:ext cx="2076450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5" y="3733800"/>
            <a:ext cx="63912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3" y="304800"/>
            <a:ext cx="29051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Background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Vibrotactile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Pattern</a:t>
            </a:r>
            <a:r>
              <a:rPr lang="es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Recognition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3" y="2505075"/>
            <a:ext cx="29241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9059</TotalTime>
  <Words>169</Words>
  <Application>Microsoft Office PowerPoint</Application>
  <PresentationFormat>On-screen Show (4:3)</PresentationFormat>
  <Paragraphs>69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Digital Synesthesia</vt:lpstr>
      <vt:lpstr>Intro</vt:lpstr>
      <vt:lpstr>Intro</vt:lpstr>
      <vt:lpstr>Intro</vt:lpstr>
      <vt:lpstr>Intro - what</vt:lpstr>
      <vt:lpstr>Intro - what</vt:lpstr>
      <vt:lpstr>Intro - why</vt:lpstr>
      <vt:lpstr>Background - INterface</vt:lpstr>
      <vt:lpstr>Background - INterface</vt:lpstr>
      <vt:lpstr>Background - INterface</vt:lpstr>
      <vt:lpstr>Background - INterface</vt:lpstr>
      <vt:lpstr>Background - INterface</vt:lpstr>
      <vt:lpstr>Background – senses</vt:lpstr>
      <vt:lpstr>Background – senses</vt:lpstr>
      <vt:lpstr>Background</vt:lpstr>
      <vt:lpstr>Digital Synesthesia</vt:lpstr>
      <vt:lpstr>Digital Synesthesia</vt:lpstr>
      <vt:lpstr>Digital Synesthesia</vt:lpstr>
      <vt:lpstr>Digital Synesthesia</vt:lpstr>
      <vt:lpstr>Digital Synesthesia</vt:lpstr>
      <vt:lpstr>Research Questions</vt:lpstr>
      <vt:lpstr>Research Questions</vt:lpstr>
      <vt:lpstr>Research Questions</vt:lpstr>
      <vt:lpstr>Research Questions</vt:lpstr>
      <vt:lpstr>Research Questions</vt:lpstr>
      <vt:lpstr>Research Questions</vt:lpstr>
      <vt:lpstr>Research Questions</vt:lpstr>
      <vt:lpstr>Research Questions</vt:lpstr>
      <vt:lpstr>Research PLan</vt:lpstr>
      <vt:lpstr>Research plan</vt:lpstr>
      <vt:lpstr>Research Plan</vt:lpstr>
      <vt:lpstr>Research Plan</vt:lpstr>
      <vt:lpstr>Timeline</vt:lpstr>
      <vt:lpstr>Conclusion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HP Authorized Customer</cp:lastModifiedBy>
  <cp:revision>18</cp:revision>
  <dcterms:created xsi:type="dcterms:W3CDTF">2014-03-17T17:40:58Z</dcterms:created>
  <dcterms:modified xsi:type="dcterms:W3CDTF">2014-03-24T21:15:27Z</dcterms:modified>
</cp:coreProperties>
</file>